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8229600" cy="14630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364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2394374"/>
            <a:ext cx="6995160" cy="5093547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7684348"/>
            <a:ext cx="6172200" cy="3532292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9A0F-B189-43BE-AAE6-92A7D4C2E785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DA0EF-DAAD-4C12-9E4A-972C3D31F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714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9A0F-B189-43BE-AAE6-92A7D4C2E785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DA0EF-DAAD-4C12-9E4A-972C3D31F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650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3647444"/>
            <a:ext cx="7098030" cy="608583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9790858"/>
            <a:ext cx="7098030" cy="32003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82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82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9A0F-B189-43BE-AAE6-92A7D4C2E785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DA0EF-DAAD-4C12-9E4A-972C3D31F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6227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3894667"/>
            <a:ext cx="3497580" cy="928285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3894667"/>
            <a:ext cx="3497580" cy="928285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9A0F-B189-43BE-AAE6-92A7D4C2E785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DA0EF-DAAD-4C12-9E4A-972C3D31F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5877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78936"/>
            <a:ext cx="7098030" cy="282786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3586481"/>
            <a:ext cx="3481506" cy="175767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5344160"/>
            <a:ext cx="3481506" cy="786045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3586481"/>
            <a:ext cx="3498652" cy="175767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5344160"/>
            <a:ext cx="3498652" cy="786045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9A0F-B189-43BE-AAE6-92A7D4C2E785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DA0EF-DAAD-4C12-9E4A-972C3D31F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468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9A0F-B189-43BE-AAE6-92A7D4C2E785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DA0EF-DAAD-4C12-9E4A-972C3D31F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23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9A0F-B189-43BE-AAE6-92A7D4C2E785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DA0EF-DAAD-4C12-9E4A-972C3D31F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0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975360"/>
            <a:ext cx="2654260" cy="341376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2106510"/>
            <a:ext cx="4166235" cy="10397067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4389120"/>
            <a:ext cx="2654260" cy="81313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9A0F-B189-43BE-AAE6-92A7D4C2E785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DA0EF-DAAD-4C12-9E4A-972C3D31F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025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975360"/>
            <a:ext cx="2654260" cy="341376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2106510"/>
            <a:ext cx="4166235" cy="10397067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4389120"/>
            <a:ext cx="2654260" cy="81313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9A0F-B189-43BE-AAE6-92A7D4C2E785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DA0EF-DAAD-4C12-9E4A-972C3D31F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798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9A0F-B189-43BE-AAE6-92A7D4C2E785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DA0EF-DAAD-4C12-9E4A-972C3D31F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464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778933"/>
            <a:ext cx="1774508" cy="1239858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778933"/>
            <a:ext cx="5220653" cy="1239858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9A0F-B189-43BE-AAE6-92A7D4C2E785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DA0EF-DAAD-4C12-9E4A-972C3D31F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093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778936"/>
            <a:ext cx="7098030" cy="2827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3894667"/>
            <a:ext cx="7098030" cy="9282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3560217"/>
            <a:ext cx="185166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C49A0F-B189-43BE-AAE6-92A7D4C2E785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3560217"/>
            <a:ext cx="277749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3560217"/>
            <a:ext cx="185166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6DA0EF-DAAD-4C12-9E4A-972C3D31F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418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205723-2DCE-B713-550D-BE446A72E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0602633-20D7-FA59-2861-AD2CAA1717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37539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Kevin Felipe Da Silva</dc:creator>
  <cp:lastModifiedBy>Kevin Felipe Da Silva</cp:lastModifiedBy>
  <cp:revision>1</cp:revision>
  <dcterms:created xsi:type="dcterms:W3CDTF">2026-03-20T19:38:49Z</dcterms:created>
  <dcterms:modified xsi:type="dcterms:W3CDTF">2026-03-20T19:47:31Z</dcterms:modified>
</cp:coreProperties>
</file>